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>
        <p:scale>
          <a:sx n="70" d="100"/>
          <a:sy n="70" d="100"/>
        </p:scale>
        <p:origin x="-1186" y="-36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06.02.2025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xmlns="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xmlns="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863418-E19F-937D-62A2-B94A4B0111E8}"/>
              </a:ext>
            </a:extLst>
          </p:cNvPr>
          <p:cNvSpPr txBox="1"/>
          <p:nvPr/>
        </p:nvSpPr>
        <p:spPr>
          <a:xfrm>
            <a:off x="708523" y="588878"/>
            <a:ext cx="47309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</a:t>
            </a:r>
            <a:r>
              <a:rPr lang="ru-RU" sz="1600" i="1" u="sng" dirty="0" smtClean="0">
                <a:latin typeface="Times New Roman" panose="02020603050405020304" pitchFamily="18" charset="0"/>
              </a:rPr>
              <a:t>2015 г</a:t>
            </a:r>
            <a:r>
              <a:rPr lang="ru-RU" sz="1600" i="1" u="sng" dirty="0" smtClean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_</a:t>
            </a:r>
            <a:endParaRPr lang="ru-RU" sz="1600" u="sng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xmlns="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xmlns="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xmlns="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46249161-F6FC-F2F8-3978-6BAFF0B407D7}"/>
              </a:ext>
            </a:extLst>
          </p:cNvPr>
          <p:cNvSpPr txBox="1"/>
          <p:nvPr/>
        </p:nvSpPr>
        <p:spPr>
          <a:xfrm>
            <a:off x="2572978" y="130418"/>
            <a:ext cx="7222298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______________________________________________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xmlns="" id="{A0E77F94-CCA7-5014-CFFD-BDD9DEDD9715}"/>
              </a:ext>
            </a:extLst>
          </p:cNvPr>
          <p:cNvCxnSpPr/>
          <p:nvPr/>
        </p:nvCxnSpPr>
        <p:spPr>
          <a:xfrm>
            <a:off x="321276" y="447177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CD39F81-1E7C-3BC3-FC1F-78ECA770DCE8}"/>
              </a:ext>
            </a:extLst>
          </p:cNvPr>
          <p:cNvSpPr txBox="1"/>
          <p:nvPr/>
        </p:nvSpPr>
        <p:spPr>
          <a:xfrm>
            <a:off x="5658237" y="77845"/>
            <a:ext cx="5601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  <a:r>
              <a:rPr lang="ru-RU" dirty="0" smtClean="0"/>
              <a:t>«</a:t>
            </a:r>
            <a:r>
              <a:rPr lang="ru-RU" dirty="0" err="1" smtClean="0"/>
              <a:t>ФизкультУра</a:t>
            </a:r>
            <a:r>
              <a:rPr lang="ru-RU" dirty="0" smtClean="0"/>
              <a:t>» МОУ Благовещенская СШ</a:t>
            </a:r>
            <a:endParaRPr lang="ru-RU" dirty="0"/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xmlns="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xmlns="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xmlns="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xmlns="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712085"/>
              </p:ext>
            </p:extLst>
          </p:nvPr>
        </p:nvGraphicFramePr>
        <p:xfrm>
          <a:off x="321275" y="914530"/>
          <a:ext cx="5287439" cy="1847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1377">
                  <a:extLst>
                    <a:ext uri="{9D8B030D-6E8A-4147-A177-3AD203B41FA5}">
                      <a16:colId xmlns:a16="http://schemas.microsoft.com/office/drawing/2014/main" xmlns="" val="3765573059"/>
                    </a:ext>
                  </a:extLst>
                </a:gridCol>
                <a:gridCol w="4386062">
                  <a:extLst>
                    <a:ext uri="{9D8B030D-6E8A-4147-A177-3AD203B41FA5}">
                      <a16:colId xmlns:a16="http://schemas.microsoft.com/office/drawing/2014/main" xmlns="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«Волейбол»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«ОФП», «Волейбол»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«Волейбол», «ОФП»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«Волейбол», «Лыжные гонки»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212588"/>
              </p:ext>
            </p:extLst>
          </p:nvPr>
        </p:nvGraphicFramePr>
        <p:xfrm>
          <a:off x="708523" y="2870215"/>
          <a:ext cx="5133477" cy="1046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xmlns="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xmlns="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xmlns="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xmlns="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84164"/>
              </p:ext>
            </p:extLst>
          </p:nvPr>
        </p:nvGraphicFramePr>
        <p:xfrm>
          <a:off x="6755663" y="2881325"/>
          <a:ext cx="5377165" cy="39603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xmlns="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xmlns="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xmlns="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48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ru-RU" sz="11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54 %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56%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50%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r>
                        <a:rPr lang="en-US" sz="1100" smtClean="0">
                          <a:effectLst/>
                        </a:rPr>
                        <a:t>33%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633750"/>
              </p:ext>
            </p:extLst>
          </p:nvPr>
        </p:nvGraphicFramePr>
        <p:xfrm>
          <a:off x="606957" y="4090211"/>
          <a:ext cx="5339336" cy="2505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xmlns="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xmlns="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xmlns="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r>
                        <a:rPr lang="ru-RU" sz="1000" dirty="0" smtClean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xmlns="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766591"/>
              </p:ext>
            </p:extLst>
          </p:nvPr>
        </p:nvGraphicFramePr>
        <p:xfrm>
          <a:off x="6315741" y="609477"/>
          <a:ext cx="5642245" cy="204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xmlns="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xmlns="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r>
                        <a:rPr lang="ru-RU" sz="1050" dirty="0" smtClean="0">
                          <a:effectLst/>
                        </a:rPr>
                        <a:t>0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xmlns="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291</Words>
  <Application>Microsoft Office PowerPoint</Application>
  <PresentationFormat>Произвольный</PresentationFormat>
  <Paragraphs>89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Acer</cp:lastModifiedBy>
  <cp:revision>17</cp:revision>
  <dcterms:created xsi:type="dcterms:W3CDTF">2025-01-24T16:00:12Z</dcterms:created>
  <dcterms:modified xsi:type="dcterms:W3CDTF">2025-02-06T16:59:58Z</dcterms:modified>
</cp:coreProperties>
</file>